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287A-3515-4160-BEA8-18E72F090B53}" type="datetimeFigureOut">
              <a:rPr lang="nl-NL"/>
              <a:t>14-5-2017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DA8D-8682-422B-A8DE-BED64EDD5A42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354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58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75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20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31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51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48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23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32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38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17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6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973606545"/>
              </p:ext>
            </p:extLst>
          </p:nvPr>
        </p:nvSpPr>
        <p:spPr>
          <a:xfrm>
            <a:off x="-2505552" y="-1724025"/>
            <a:ext cx="9144000" cy="2387600"/>
          </a:xfrm>
        </p:spPr>
        <p:txBody>
          <a:bodyPr/>
          <a:lstStyle/>
          <a:p>
            <a:r>
              <a:rPr lang="de-DE" sz="4400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Project 4 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385570823"/>
              </p:ext>
            </p:extLst>
          </p:nvPr>
        </p:nvSpPr>
        <p:spPr>
          <a:xfrm>
            <a:off x="-1000316" y="62865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Door: Stephan, Guy, Lucas, </a:t>
            </a:r>
            <a:r>
              <a:rPr lang="de-DE" i="1" dirty="0" err="1">
                <a:solidFill>
                  <a:srgbClr val="FF0000"/>
                </a:solidFill>
                <a:latin typeface="PMingLiU-ExtB"/>
                <a:ea typeface="PMingLiU-ExtB"/>
              </a:rPr>
              <a:t>Yorick</a:t>
            </a:r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, Robin en Jens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70505855"/>
              </p:ext>
            </p:extLst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475968603"/>
              </p:ext>
            </p:extLst>
          </p:nvPr>
        </p:nvSpPr>
        <p:spPr>
          <a:xfrm>
            <a:off x="485775" y="183832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Snelheid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Doelwitten uitschakelen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scherpe klauwen en tanden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4724400" y="3193211"/>
            <a:ext cx="27432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/>
              <a:t>Klik om tekst toe te voegen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018" t="7562" r="11404" b="16507"/>
          <a:stretch/>
        </p:blipFill>
        <p:spPr>
          <a:xfrm>
            <a:off x="7810500" y="159588"/>
            <a:ext cx="4363765" cy="3025227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6889" t="8041" r="10908" b="14621"/>
          <a:stretch/>
        </p:blipFill>
        <p:spPr>
          <a:xfrm>
            <a:off x="6057900" y="3338830"/>
            <a:ext cx="4414125" cy="32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2682354"/>
              </p:ext>
            </p:extLst>
          </p:nvPr>
        </p:nvSpPr>
        <p:spPr>
          <a:xfrm>
            <a:off x="95268" y="25273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Construction-Type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1369618648"/>
              </p:ext>
            </p:extLst>
          </p:nvPr>
        </p:nvSpPr>
        <p:spPr>
          <a:xfrm>
            <a:off x="1704975" y="5029200"/>
            <a:ext cx="706278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3" name="Tekstvak 2"/>
          <p:cNvSpPr txBox="1"/>
          <p:nvPr>
            <p:extLst>
              <p:ext uri="{D42A27DB-BD31-4B8C-83A1-F6EECF244321}">
                <p14:modId xmlns:p14="http://schemas.microsoft.com/office/powerpoint/2010/main" val="3882055932"/>
              </p:ext>
            </p:extLst>
          </p:nvPr>
        </p:nvSpPr>
        <p:spPr>
          <a:xfrm>
            <a:off x="714375" y="1914525"/>
            <a:ext cx="2743200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Buff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Zwaar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Stomping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Mechanisch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17" t="5218" r="11979" b="9350"/>
          <a:stretch/>
        </p:blipFill>
        <p:spPr>
          <a:xfrm>
            <a:off x="9477375" y="85725"/>
            <a:ext cx="2489718" cy="3224791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8705" t="4190" r="12058" b="11932"/>
          <a:stretch/>
        </p:blipFill>
        <p:spPr>
          <a:xfrm>
            <a:off x="9601200" y="3762375"/>
            <a:ext cx="2173596" cy="2446247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 rotWithShape="1">
          <a:blip r:embed="rId5"/>
          <a:srcRect l="5342" t="6427" r="12593" b="11783"/>
          <a:stretch/>
        </p:blipFill>
        <p:spPr>
          <a:xfrm>
            <a:off x="6878361" y="2097509"/>
            <a:ext cx="2251197" cy="2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750837200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412949156"/>
              </p:ext>
            </p:extLst>
          </p:nvPr>
        </p:nvSpPr>
        <p:spPr>
          <a:xfrm>
            <a:off x="685800" y="167640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Style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Genre</a:t>
            </a:r>
            <a:endParaRPr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Environment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Characters</a:t>
            </a: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  Design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endParaRPr lang="nl-NL" sz="3600" dirty="0" err="1">
              <a:solidFill>
                <a:srgbClr val="FF0000"/>
              </a:solidFill>
              <a:latin typeface="PMingLiU-ExtB"/>
              <a:ea typeface="PMingLiU-ExtB"/>
            </a:endParaRPr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Human-Type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Construction-Type</a:t>
            </a:r>
          </a:p>
          <a:p>
            <a:endParaRPr lang="nl-NL" sz="3600" dirty="0"/>
          </a:p>
          <a:p>
            <a:endParaRPr lang="nl-NL" sz="3600" dirty="0"/>
          </a:p>
          <a:p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0044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ear_Wallpa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355" cy="6916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191217679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600904079"/>
              </p:ext>
            </p:extLst>
          </p:nvPr>
        </p:nvSpPr>
        <p:spPr>
          <a:xfrm>
            <a:off x="247671" y="21145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Cel-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Shaded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sz="3600" dirty="0">
              <a:solidFill>
                <a:srgbClr val="000000"/>
              </a:solidFill>
              <a:latin typeface="Calibri"/>
              <a:ea typeface="PMingLiU-ExtB"/>
            </a:endParaRPr>
          </a:p>
          <a:p>
            <a:endParaRPr lang="nl-NL" sz="3600" dirty="0"/>
          </a:p>
          <a:p>
            <a:endParaRPr lang="nl-NL" sz="3600" dirty="0"/>
          </a:p>
        </p:txBody>
      </p:sp>
      <p:pic>
        <p:nvPicPr>
          <p:cNvPr id="4" name="Afbeelding 5"/>
          <p:cNvPicPr>
            <a:picLocks noChangeAspect="1"/>
          </p:cNvPicPr>
          <p:nvPr/>
        </p:nvPicPr>
        <p:blipFill rotWithShape="1">
          <a:blip r:embed="rId4"/>
          <a:srcRect l="6321" t="9890" r="11779" b="17647"/>
          <a:stretch/>
        </p:blipFill>
        <p:spPr>
          <a:xfrm>
            <a:off x="3638550" y="981710"/>
            <a:ext cx="4009245" cy="2268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Afbeelding 9" descr="maxresdefaul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0" y="697230"/>
            <a:ext cx="3556635" cy="2545110"/>
          </a:xfrm>
          <a:prstGeom prst="rect">
            <a:avLst/>
          </a:prstGeom>
        </p:spPr>
      </p:pic>
      <p:pic>
        <p:nvPicPr>
          <p:cNvPr id="11" name="Afbeelding 11" descr="Store_StylizedLowPolyEnvironment_screenshot_2-1920x1080-f9741ef6eacb35bd4d4cd13ff64379b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10" y="3486150"/>
            <a:ext cx="3495040" cy="19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10725126"/>
              </p:ext>
            </p:extLst>
          </p:nvPr>
        </p:nvSpPr>
        <p:spPr>
          <a:xfrm>
            <a:off x="171465" y="-22987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Genre / Thema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076747770"/>
              </p:ext>
            </p:extLst>
          </p:nvPr>
        </p:nvSpPr>
        <p:spPr>
          <a:xfrm>
            <a:off x="904953" y="1371600"/>
            <a:ext cx="10686102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>
                <a:solidFill>
                  <a:srgbClr val="FF0000"/>
                </a:solidFill>
                <a:latin typeface="SimSun-ExtB"/>
                <a:ea typeface="SimSun-ExtB"/>
              </a:rPr>
              <a:t>Horror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 Gevoel</a:t>
            </a:r>
            <a:endParaRPr lang="en-US" sz="3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Spanningsboog </a:t>
            </a:r>
            <a:endParaRPr sz="3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Lightning</a:t>
            </a:r>
            <a:endParaRPr lang="nl-NL" sz="3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>
              <a:buNone/>
            </a:pPr>
            <a:endParaRPr lang="nl-NL" sz="19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>
              <a:buFontTx/>
              <a:buChar char="-"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Apocalyptic</a:t>
            </a:r>
            <a:endParaRPr lang="nl-NL" sz="5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Verwilderde Street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Props</a:t>
            </a:r>
            <a:endParaRPr sz="3000" b="1" dirty="0" err="1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	</a:t>
            </a:r>
            <a:r>
              <a:rPr lang="nl-NL" sz="2900" b="1" dirty="0">
                <a:solidFill>
                  <a:srgbClr val="FF0000"/>
                </a:solidFill>
                <a:latin typeface="SimSun-ExtB"/>
                <a:ea typeface="SimSun-ExtB"/>
              </a:rPr>
              <a:t>-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Alone</a:t>
            </a:r>
            <a:endParaRPr lang="nl-NL" sz="3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Sci-Fi</a:t>
            </a:r>
            <a:endParaRPr sz="5000" b="1" dirty="0"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Robots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	-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Zwevende stad</a:t>
            </a:r>
          </a:p>
          <a:p>
            <a:pPr>
              <a:buNone/>
            </a:pPr>
            <a:endParaRPr lang="nl-NL" sz="1900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91344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978501980"/>
              </p:ext>
            </p:extLst>
          </p:nvPr>
        </p:nvSpPr>
        <p:spPr>
          <a:xfrm>
            <a:off x="238146" y="-19050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Environment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87651717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Zwevende stad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Instortend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Semi-Verwilderde straten</a:t>
            </a:r>
          </a:p>
          <a:p>
            <a:pPr marL="0" indent="0">
              <a:buNone/>
            </a:pPr>
            <a:endParaRPr lang="nl-NL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7" y="3352800"/>
            <a:ext cx="5451475" cy="3059442"/>
          </a:xfrm>
          <a:prstGeom prst="rect">
            <a:avLst/>
          </a:prstGeom>
        </p:spPr>
      </p:pic>
      <p:pic>
        <p:nvPicPr>
          <p:cNvPr id="8" name="Afbeelding 8" descr="wrgqegergq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7" y="228600"/>
            <a:ext cx="5466080" cy="25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918011695"/>
              </p:ext>
            </p:extLst>
          </p:nvPr>
        </p:nvSpPr>
        <p:spPr>
          <a:xfrm>
            <a:off x="342900" y="-13335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817292540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Schaduwen &amp; Duisternis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Weinig lichtbronnen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Gids door het level</a:t>
            </a: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 rotWithShape="1">
          <a:blip r:embed="rId3"/>
          <a:srcRect l="7592" t="8046" r="13509" b="17751"/>
          <a:stretch/>
        </p:blipFill>
        <p:spPr>
          <a:xfrm>
            <a:off x="8020050" y="47625"/>
            <a:ext cx="3922609" cy="2808288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9186" t="9257" r="12630" b="17089"/>
          <a:stretch/>
        </p:blipFill>
        <p:spPr>
          <a:xfrm>
            <a:off x="7315200" y="3000375"/>
            <a:ext cx="4572601" cy="3465297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/>
        </p:nvPicPr>
        <p:blipFill rotWithShape="1">
          <a:blip r:embed="rId5"/>
          <a:srcRect l="10735" t="7747" r="20979" b="16304"/>
          <a:stretch/>
        </p:blipFill>
        <p:spPr>
          <a:xfrm>
            <a:off x="5734050" y="151765"/>
            <a:ext cx="2169619" cy="30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48721492"/>
              </p:ext>
            </p:extLst>
          </p:nvPr>
        </p:nvSpPr>
        <p:spPr>
          <a:xfrm>
            <a:off x="57161" y="46106"/>
            <a:ext cx="10515600" cy="1325563"/>
          </a:xfrm>
        </p:spPr>
        <p:txBody>
          <a:bodyPr/>
          <a:lstStyle/>
          <a:p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design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2906809951"/>
              </p:ext>
            </p:extLst>
          </p:nvPr>
        </p:nvSpPr>
        <p:spPr>
          <a:xfrm>
            <a:off x="914400" y="3057525"/>
            <a:ext cx="7062788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5864" t="8641" r="13453" b="22681"/>
          <a:stretch/>
        </p:blipFill>
        <p:spPr>
          <a:xfrm>
            <a:off x="7010400" y="3919220"/>
            <a:ext cx="3341766" cy="1822204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6935" t="6053" r="14564" b="13674"/>
          <a:stretch/>
        </p:blipFill>
        <p:spPr>
          <a:xfrm>
            <a:off x="7362825" y="704850"/>
            <a:ext cx="2153444" cy="24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93428421"/>
              </p:ext>
            </p:extLst>
          </p:nvPr>
        </p:nvSpPr>
        <p:spPr>
          <a:xfrm>
            <a:off x="323850" y="47625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</a:p>
        </p:txBody>
      </p:sp>
      <p:sp>
        <p:nvSpPr>
          <p:cNvPr id="8" name="Tekstvak 7"/>
          <p:cNvSpPr txBox="1"/>
          <p:nvPr>
            <p:extLst/>
          </p:nvPr>
        </p:nvSpPr>
        <p:spPr>
          <a:xfrm>
            <a:off x="276225" y="1333500"/>
            <a:ext cx="70627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47745956"/>
              </p:ext>
            </p:extLst>
          </p:nvPr>
        </p:nvSpPr>
        <p:spPr>
          <a:xfrm>
            <a:off x="638175" y="21336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Vrouwlijk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Gothel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8609" t="8028" r="17219" b="12088"/>
          <a:stretch/>
        </p:blipFill>
        <p:spPr>
          <a:xfrm>
            <a:off x="10342893" y="0"/>
            <a:ext cx="1617704" cy="2088323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8968" t="5910" r="13453" b="14143"/>
          <a:stretch/>
        </p:blipFill>
        <p:spPr>
          <a:xfrm>
            <a:off x="7486650" y="76200"/>
            <a:ext cx="2283336" cy="2366796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3171825"/>
            <a:ext cx="4071651" cy="3051999"/>
          </a:xfrm>
          <a:prstGeom prst="rect">
            <a:avLst/>
          </a:prstGeom>
        </p:spPr>
      </p:pic>
      <p:pic>
        <p:nvPicPr>
          <p:cNvPr id="15" name="Afbeelding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01" y="2952750"/>
            <a:ext cx="4253480" cy="31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0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58331518"/>
              </p:ext>
            </p:extLst>
          </p:nvPr>
        </p:nvSpPr>
        <p:spPr>
          <a:xfrm>
            <a:off x="400050" y="1047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Human-Type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98" r="41359"/>
          <a:stretch/>
        </p:blipFill>
        <p:spPr>
          <a:xfrm>
            <a:off x="10566818" y="-312707"/>
            <a:ext cx="1640368" cy="405007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36181" r="33861"/>
          <a:stretch/>
        </p:blipFill>
        <p:spPr>
          <a:xfrm>
            <a:off x="10753725" y="3419475"/>
            <a:ext cx="1265221" cy="3181851"/>
          </a:xfrm>
          <a:prstGeom prst="rect">
            <a:avLst/>
          </a:prstGeom>
        </p:spPr>
      </p:pic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374063252"/>
              </p:ext>
            </p:extLst>
          </p:nvPr>
        </p:nvSpPr>
        <p:spPr>
          <a:xfrm>
            <a:off x="1085850" y="247205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Menselijk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Shotgun</a:t>
            </a:r>
          </a:p>
        </p:txBody>
      </p:sp>
      <p:pic>
        <p:nvPicPr>
          <p:cNvPr id="3" name="Afbeelding 4"/>
          <p:cNvPicPr>
            <a:picLocks noChangeAspect="1"/>
          </p:cNvPicPr>
          <p:nvPr/>
        </p:nvPicPr>
        <p:blipFill rotWithShape="1">
          <a:blip r:embed="rId5"/>
          <a:srcRect l="5184" t="7992" r="11029" b="13170"/>
          <a:stretch/>
        </p:blipFill>
        <p:spPr>
          <a:xfrm>
            <a:off x="7743825" y="304800"/>
            <a:ext cx="2298468" cy="1867759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6"/>
          <a:srcRect l="6558" t="7674" r="12069" b="14889"/>
          <a:stretch/>
        </p:blipFill>
        <p:spPr>
          <a:xfrm>
            <a:off x="7815712" y="2657475"/>
            <a:ext cx="2232230" cy="1628785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7"/>
          <a:srcRect l="5864" t="9180" r="12763" b="20521"/>
          <a:stretch/>
        </p:blipFill>
        <p:spPr>
          <a:xfrm>
            <a:off x="7815712" y="5015362"/>
            <a:ext cx="2232230" cy="1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77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</Words>
  <Application>Microsoft Office PowerPoint</Application>
  <PresentationFormat>Breedbeeld</PresentationFormat>
  <Paragraphs>84</Paragraphs>
  <Slides>11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7" baseType="lpstr">
      <vt:lpstr>PMingLiU-ExtB</vt:lpstr>
      <vt:lpstr>SimSun-ExtB</vt:lpstr>
      <vt:lpstr>Arial</vt:lpstr>
      <vt:lpstr>Calibri</vt:lpstr>
      <vt:lpstr>Calibri Light</vt:lpstr>
      <vt:lpstr>Kantoorthema</vt:lpstr>
      <vt:lpstr>Project 4 Concept</vt:lpstr>
      <vt:lpstr>Inhoudsopgave</vt:lpstr>
      <vt:lpstr>Style</vt:lpstr>
      <vt:lpstr>Genre / Thema</vt:lpstr>
      <vt:lpstr>Environment</vt:lpstr>
      <vt:lpstr>Lighting</vt:lpstr>
      <vt:lpstr>Character design</vt:lpstr>
      <vt:lpstr>Main Character</vt:lpstr>
      <vt:lpstr>Human-Type</vt:lpstr>
      <vt:lpstr>Hound-Type</vt:lpstr>
      <vt:lpstr>Construction-Type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concept</dc:title>
  <dc:creator/>
  <cp:lastModifiedBy>Stephan Holding</cp:lastModifiedBy>
  <cp:revision>8</cp:revision>
  <dcterms:created xsi:type="dcterms:W3CDTF">2012-07-30T23:35:21Z</dcterms:created>
  <dcterms:modified xsi:type="dcterms:W3CDTF">2017-05-14T14:59:39Z</dcterms:modified>
</cp:coreProperties>
</file>